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f5feef00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f5feef00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f5feef00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f5feef00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f5feef00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f5feef00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5feef00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f5feef00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f5feef00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f5feef00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f5feef0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f5feef0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f5feef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f5feef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f5feef0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f5feef0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f5feef0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f5feef0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f5feef00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f5feef00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f5feef00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f5feef00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f5feef00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f5feef00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f5feef00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f5feef00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2006.11239" TargetMode="External"/><Relationship Id="rId4" Type="http://schemas.openxmlformats.org/officeDocument/2006/relationships/hyperlink" Target="https://arxiv.org/pdf/2208.09392" TargetMode="External"/><Relationship Id="rId5" Type="http://schemas.openxmlformats.org/officeDocument/2006/relationships/hyperlink" Target="https://towardsdatascience.com/diffusion-model-from-scratch-in-pytorch-ddpm-9d9760528946" TargetMode="External"/><Relationship Id="rId6" Type="http://schemas.openxmlformats.org/officeDocument/2006/relationships/hyperlink" Target="https://av9.dev/cat-dataset/" TargetMode="Externa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11" Type="http://schemas.openxmlformats.org/officeDocument/2006/relationships/image" Target="../media/image6.png"/><Relationship Id="rId22" Type="http://schemas.openxmlformats.org/officeDocument/2006/relationships/image" Target="../media/image30.png"/><Relationship Id="rId10" Type="http://schemas.openxmlformats.org/officeDocument/2006/relationships/image" Target="../media/image16.png"/><Relationship Id="rId21" Type="http://schemas.openxmlformats.org/officeDocument/2006/relationships/image" Target="../media/image18.png"/><Relationship Id="rId13" Type="http://schemas.openxmlformats.org/officeDocument/2006/relationships/image" Target="../media/image7.png"/><Relationship Id="rId12" Type="http://schemas.openxmlformats.org/officeDocument/2006/relationships/image" Target="../media/image15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15" Type="http://schemas.openxmlformats.org/officeDocument/2006/relationships/image" Target="../media/image1.png"/><Relationship Id="rId14" Type="http://schemas.openxmlformats.org/officeDocument/2006/relationships/image" Target="../media/image14.png"/><Relationship Id="rId17" Type="http://schemas.openxmlformats.org/officeDocument/2006/relationships/image" Target="../media/image9.png"/><Relationship Id="rId16" Type="http://schemas.openxmlformats.org/officeDocument/2006/relationships/image" Target="../media/image11.png"/><Relationship Id="rId5" Type="http://schemas.openxmlformats.org/officeDocument/2006/relationships/image" Target="../media/image4.png"/><Relationship Id="rId19" Type="http://schemas.openxmlformats.org/officeDocument/2006/relationships/image" Target="../media/image19.png"/><Relationship Id="rId6" Type="http://schemas.openxmlformats.org/officeDocument/2006/relationships/image" Target="../media/image5.png"/><Relationship Id="rId18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9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Cat Images with Machine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Harrison Fagan, Srihari Srinivasan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Training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152475"/>
            <a:ext cx="2856250" cy="21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2300025" y="1017725"/>
            <a:ext cx="282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625" y="1152463"/>
            <a:ext cx="2856250" cy="214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52" y="1152473"/>
            <a:ext cx="2856250" cy="214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4781450" y="1017725"/>
            <a:ext cx="282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262875" y="1017725"/>
            <a:ext cx="282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Diffusion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0" y="1017725"/>
            <a:ext cx="48521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5621975" y="1017725"/>
            <a:ext cx="32103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Where D is the </a:t>
            </a:r>
            <a:r>
              <a:rPr lang="en" sz="1800">
                <a:solidFill>
                  <a:schemeClr val="dk2"/>
                </a:solidFill>
              </a:rPr>
              <a:t>degradation</a:t>
            </a:r>
            <a:r>
              <a:rPr lang="en" sz="1800">
                <a:solidFill>
                  <a:schemeClr val="dk2"/>
                </a:solidFill>
              </a:rPr>
              <a:t> operator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 is the learned reconstruction operator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 is pixelation in our case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Why pixelation?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Quick, but blurry, but deterministic!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749250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650" y="1170113"/>
            <a:ext cx="1749250" cy="131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900" y="1170125"/>
            <a:ext cx="1749250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150" y="1170125"/>
            <a:ext cx="1749250" cy="131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3050" y="1170125"/>
            <a:ext cx="1749250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0688" y="2571750"/>
            <a:ext cx="2362624" cy="244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better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cold diffusion not blurry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were able to do this in the paper not sure how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https://arxiv.org/pdf/2006.11239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https://arxiv.org/pdf/2208.09392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https://towardsdatascience.com/diffusion-model-from-scratch-in-pytorch-ddpm-9d9760528946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https://av9.dev/cat-dataset/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170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00" y="1170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32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8400" y="1170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400" y="1932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6400" y="1932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0400" y="1170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2694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8400" y="1932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8400" y="3456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4400" y="2694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00400" y="1932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76400" y="2694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00400" y="3456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76400" y="3456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38400" y="2694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2400" y="3456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00400" y="2694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4400" y="34561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72000" y="392975"/>
            <a:ext cx="2362624" cy="24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72400" y="33037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 rot="2006196">
            <a:off x="6681301" y="2644054"/>
            <a:ext cx="1241348" cy="7097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6608800" y="2392325"/>
            <a:ext cx="25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Approaches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11700" y="1152475"/>
            <a:ext cx="311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Dense with bottleneck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VAE sort of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88" y="1811013"/>
            <a:ext cx="2326925" cy="2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774513" y="1152475"/>
            <a:ext cx="311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to image 0 step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Didn’t work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900" y="1811025"/>
            <a:ext cx="2326925" cy="232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</a:t>
            </a:r>
            <a:r>
              <a:rPr lang="en"/>
              <a:t>Probabilistic</a:t>
            </a:r>
            <a:r>
              <a:rPr lang="en"/>
              <a:t> Models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4706725" y="1152475"/>
            <a:ext cx="412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Jonathan</a:t>
            </a:r>
            <a:r>
              <a:rPr lang="en"/>
              <a:t> Ho, Ajay Jain, Pieter Abbel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 with Attention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Follows this schema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4395025" cy="29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975" y="2662126"/>
            <a:ext cx="1013100" cy="10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950" y="2662112"/>
            <a:ext cx="1013100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827400" y="2794988"/>
            <a:ext cx="712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+</a:t>
            </a:r>
            <a:endParaRPr sz="3800">
              <a:solidFill>
                <a:schemeClr val="dk2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2163" y="2622725"/>
            <a:ext cx="1092075" cy="10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7478700" y="3088375"/>
            <a:ext cx="279300" cy="19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096825" y="3865500"/>
            <a:ext cx="3401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2"/>
                </a:solidFill>
              </a:rPr>
              <a:t>f</a:t>
            </a:r>
            <a:r>
              <a:rPr baseline="-25000" lang="en" sz="5800">
                <a:solidFill>
                  <a:schemeClr val="dk2"/>
                </a:solidFill>
              </a:rPr>
              <a:t>Θ</a:t>
            </a:r>
            <a:r>
              <a:rPr lang="en" sz="5800">
                <a:solidFill>
                  <a:schemeClr val="dk2"/>
                </a:solidFill>
              </a:rPr>
              <a:t>(      )</a:t>
            </a:r>
            <a:endParaRPr sz="5800">
              <a:solidFill>
                <a:schemeClr val="dk2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138" y="3865425"/>
            <a:ext cx="1092075" cy="10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7590750" y="4314300"/>
            <a:ext cx="279300" cy="19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550" y="3904826"/>
            <a:ext cx="1013100" cy="101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0600"/>
            <a:ext cx="3364224" cy="16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3364224" cy="16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329775" y="1017725"/>
            <a:ext cx="42996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1. Start with </a:t>
            </a:r>
            <a:r>
              <a:rPr lang="en" sz="1800">
                <a:solidFill>
                  <a:schemeClr val="dk2"/>
                </a:solidFill>
              </a:rPr>
              <a:t>noise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2. Run model subtract noise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3. Add in more noise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4. Repeat for T timesteps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152475"/>
            <a:ext cx="38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small ~5 mil params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Didn’t work so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Went medium ~35 mil 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Worked 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Went large ~135 mil params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Better, but not by much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834250" y="1152475"/>
            <a:ext cx="38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Insights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learning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Decrease lr on </a:t>
            </a:r>
            <a:r>
              <a:rPr lang="en"/>
              <a:t>plateau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Exponential Moving Average with parameters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start at stable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Deep Learning is hard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0" y="585063"/>
            <a:ext cx="1868834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830" y="585063"/>
            <a:ext cx="1868826" cy="140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654" y="585063"/>
            <a:ext cx="1868826" cy="140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275" y="585062"/>
            <a:ext cx="1868826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003" y="2139084"/>
            <a:ext cx="1868826" cy="14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824" y="2139087"/>
            <a:ext cx="1868826" cy="14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2650" y="2139083"/>
            <a:ext cx="1868826" cy="14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2275" y="2139083"/>
            <a:ext cx="1868826" cy="140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5013" y="3693063"/>
            <a:ext cx="1868795" cy="14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3850" y="3693100"/>
            <a:ext cx="1868774" cy="140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88" y="1180463"/>
            <a:ext cx="1755125" cy="13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949" y="3555482"/>
            <a:ext cx="1507150" cy="11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825" y="1362625"/>
            <a:ext cx="1269400" cy="95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63" y="3555475"/>
            <a:ext cx="1507150" cy="113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701" y="3097829"/>
            <a:ext cx="2727597" cy="20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378" y="1024801"/>
            <a:ext cx="2170226" cy="16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655" y="3347338"/>
            <a:ext cx="2062178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25" y="837079"/>
            <a:ext cx="2670850" cy="20031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too bad far away, but 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661263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generation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